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5baa73778_0_51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5baa73778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55baa73778_0_57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55baa7377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5baa73778_0_63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5baa73778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5baa73778_0_69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5baa73778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5baa73778_0_75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5baa73778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"/>
            <a:ext cx="9144000" cy="514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0434" y="4165267"/>
            <a:ext cx="1085576" cy="53650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71825" y="3627525"/>
            <a:ext cx="5800800" cy="10743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FFFFFF"/>
                </a:solidFill>
              </a:rPr>
              <a:t>Cycloon Idai mogelijk grootste ramp Zuidoost-Afrika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04" y="-16675"/>
            <a:ext cx="914129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0434" y="4165267"/>
            <a:ext cx="1085576" cy="53650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771825" y="3627525"/>
            <a:ext cx="6372300" cy="10743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FFFFFF"/>
                </a:solidFill>
              </a:rPr>
              <a:t>Al meer dan 3 miljoen getroffenen. 400000 mensen dakloos, 750 doden.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04" y="-16675"/>
            <a:ext cx="914129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0434" y="4165267"/>
            <a:ext cx="1085576" cy="53650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771825" y="3627525"/>
            <a:ext cx="6372300" cy="10743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FFFFFF"/>
                </a:solidFill>
              </a:rPr>
              <a:t>Veel gewassen zijn vernield en er is grote kans op uitbraak van ziekten.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04" y="-16675"/>
            <a:ext cx="914129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0434" y="4165267"/>
            <a:ext cx="1085576" cy="53650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771825" y="3627525"/>
            <a:ext cx="6372300" cy="10743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FFFFFF"/>
                </a:solidFill>
              </a:rPr>
              <a:t>Lokale kerken zetten zich in om mensen op te vangen en te helpen.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33400"/>
            <a:ext cx="9144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0434" y="4165267"/>
            <a:ext cx="1085576" cy="53650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771825" y="3627525"/>
            <a:ext cx="6372300" cy="10743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800">
                <a:solidFill>
                  <a:srgbClr val="FFFFFF"/>
                </a:solidFill>
              </a:rPr>
              <a:t>Geef noodhulp: drinkwater, voedsel, onderdak, hygiëne en medicijnen.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